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7D9D-D862-4B8C-AF17-A6FFA0A08F25}" type="datetimeFigureOut">
              <a:rPr lang="en-US" smtClean="0"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8AF8E-0E91-4D61-94A0-49312E301B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quietube.com/v.php/http:/www.youtube.com/watch?v=SEukS2YN9B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defRPr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Visual aids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93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2400" u="sng" dirty="0" smtClean="0">
                <a:latin typeface="Tahoma" pitchFamily="34" charset="0"/>
                <a:cs typeface="Tahoma" pitchFamily="34" charset="0"/>
                <a:hlinkClick r:id="rId2"/>
              </a:rPr>
              <a:t>Don’t stop talking!</a:t>
            </a:r>
            <a:endParaRPr lang="en-US" sz="2400" u="sng" dirty="0" smtClean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We’re going to watch a video that tells a short story.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Describe everything you see and everything that is happening to your partner while you are watching. 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5364" name="Picture 4" descr="iStock_000005590211XSmall listen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4191000"/>
            <a:ext cx="2871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Visual aids</vt:lpstr>
    </vt:vector>
  </TitlesOfParts>
  <Company>SEAMEO RELC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aids</dc:title>
  <dc:creator>draynor</dc:creator>
  <cp:lastModifiedBy>draynor</cp:lastModifiedBy>
  <cp:revision>1</cp:revision>
  <dcterms:created xsi:type="dcterms:W3CDTF">2011-08-29T00:53:52Z</dcterms:created>
  <dcterms:modified xsi:type="dcterms:W3CDTF">2011-08-29T00:54:16Z</dcterms:modified>
</cp:coreProperties>
</file>